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3848" r:id="rId2"/>
    <p:sldId id="3849" r:id="rId3"/>
    <p:sldId id="3850" r:id="rId4"/>
    <p:sldId id="3851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B7BF-1FFA-4D7E-8B26-22EFD5E1E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55E85-DC12-4397-9C71-5D38050A4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A1DB-82B4-46B5-9AE0-186CC143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2E8B-9B60-4295-860C-2179D34A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430B-30CB-4301-8333-AD330049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6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9706-AEE9-4331-85D4-1E3548A1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197FB-48C7-49AF-81FF-555822224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3893-3B87-4745-9F20-EABA902B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1ED16-3ADE-4C4A-8962-E9495087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0B63-3C7C-4612-A1D2-061A7185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9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0114E-95D6-4D7E-BF0F-D910EC4E8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5C4E3-48EA-4DE8-B18F-24B868327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3226E-634B-4A7A-BA68-2D0EE619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4B2D9-0B37-47E7-844D-75986D96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5AAC0-14A2-4169-898E-029734F4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7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32EB-B7FE-4931-AC5F-F4523964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12CC3-6861-4578-836A-9BB1B2405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4FA3-39B8-42E8-9852-41C5DEEE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7803-4F55-4E61-9807-DA66089E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CF56-F481-432D-9767-DA75E74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4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D38F-5B9F-4411-B2B5-70008506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0C57E-7C58-450A-88C5-7B671BD7D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C03E2-C695-43B9-8BBF-B96FC00D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BDC18-695B-44E5-8C0B-97673EE8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786C-2C28-413B-AA15-75C106BD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E03E-BD31-4D69-B690-60FC5208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EF49-02A0-4B80-ADE5-747BF9DEE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9A9D8-551C-408B-8773-28C553C34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15E3C-33F9-4895-83FF-340B1A69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D8A66-30F3-48DC-B7FE-8A4B4E99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6F06D-5997-495F-8649-152E1172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6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6272-A52B-4767-BABF-C6EED91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9F042-B9D7-4BEF-8D12-C37FA712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D6AD2-4CE0-496A-86CF-1DABB400C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25EBC-B4E2-4F84-A3E2-F37986A62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6E3F9-45D6-4983-975D-086A99D4B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D0F7CD-808B-45F0-97C5-8FD680CA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ECEDA-ACD4-4227-AACC-A96C740B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0BFFA-8344-40AA-A66D-BA79510F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4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A1D1-E979-444C-A361-BA4A06E8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D98A6-1D32-4362-8920-CFE65125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A34AC-6660-4F19-A742-02BAFB29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34E3C-0723-4B0D-8C25-E58E8DCF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0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CD119-F20E-4BD9-B21A-37594A95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44FA4-355F-42D0-96C9-7F5F4B99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246CC-1A71-4E7B-96B6-DC9B1552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5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9793-9D1E-4DA0-9CAD-9908898B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5883-4302-48C2-A045-2E8E6913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14C06-C544-4FFC-9EBF-F1A60F75D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918B4-5CC1-49FA-A209-26A24E48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80A42-B99D-4261-9231-EB6A750D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7A185-8084-4A8D-A665-9F58E861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2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87A-90EE-4D41-91EF-A576A7DD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6C89A-821F-49C0-8EFE-1BEC7A533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911AB-5817-487B-960F-07AC224FE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4D865-8D10-4FDC-9B8E-2D910E08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1D26E-6E2E-4101-94B3-CE75AD52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EFF5F-C898-44F0-88F8-0CE9536C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2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CF74F-48E4-49A5-B874-7BC15356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A9E87-FDF3-44A1-95D0-3631574CA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C8563-CA93-4F39-B4A8-CCEE71FC5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FAF2B-25C7-4B8E-B559-342639B93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2CE95-4900-472B-8AAD-9E9676F31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خلفية الصورة الصحيحة">
            <a:extLst>
              <a:ext uri="{FF2B5EF4-FFF2-40B4-BE49-F238E27FC236}">
                <a16:creationId xmlns:a16="http://schemas.microsoft.com/office/drawing/2014/main" id="{DD3E1D1B-A472-4A3F-86A4-BAEDA6A644BA}"/>
              </a:ext>
            </a:extLst>
          </p:cNvPr>
          <p:cNvSpPr/>
          <p:nvPr/>
        </p:nvSpPr>
        <p:spPr>
          <a:xfrm>
            <a:off x="1630222" y="3816317"/>
            <a:ext cx="2146040" cy="220953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خلفية الصورة الخطأ 1">
            <a:extLst>
              <a:ext uri="{FF2B5EF4-FFF2-40B4-BE49-F238E27FC236}">
                <a16:creationId xmlns:a16="http://schemas.microsoft.com/office/drawing/2014/main" id="{6167B11B-F553-4B98-9831-B3E7908DAA88}"/>
              </a:ext>
            </a:extLst>
          </p:cNvPr>
          <p:cNvSpPr/>
          <p:nvPr/>
        </p:nvSpPr>
        <p:spPr>
          <a:xfrm>
            <a:off x="4822769" y="1364269"/>
            <a:ext cx="2146039" cy="21555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خلفية الصورة الخطأ 2">
            <a:extLst>
              <a:ext uri="{FF2B5EF4-FFF2-40B4-BE49-F238E27FC236}">
                <a16:creationId xmlns:a16="http://schemas.microsoft.com/office/drawing/2014/main" id="{577078F1-E617-459F-BC8B-3E5B0C3F96AA}"/>
              </a:ext>
            </a:extLst>
          </p:cNvPr>
          <p:cNvSpPr/>
          <p:nvPr/>
        </p:nvSpPr>
        <p:spPr>
          <a:xfrm>
            <a:off x="1707035" y="1364269"/>
            <a:ext cx="2146039" cy="215557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خلفية الصورة الخطأ 4">
            <a:extLst>
              <a:ext uri="{FF2B5EF4-FFF2-40B4-BE49-F238E27FC236}">
                <a16:creationId xmlns:a16="http://schemas.microsoft.com/office/drawing/2014/main" id="{0618BC02-E042-454E-B389-2BF403F8B50C}"/>
              </a:ext>
            </a:extLst>
          </p:cNvPr>
          <p:cNvSpPr/>
          <p:nvPr/>
        </p:nvSpPr>
        <p:spPr>
          <a:xfrm>
            <a:off x="4892268" y="3923419"/>
            <a:ext cx="2146040" cy="21555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خلفية صورة الإجابة">
            <a:extLst>
              <a:ext uri="{FF2B5EF4-FFF2-40B4-BE49-F238E27FC236}">
                <a16:creationId xmlns:a16="http://schemas.microsoft.com/office/drawing/2014/main" id="{7E0BAFC0-42E8-4B9A-93A6-87B287559E7E}"/>
              </a:ext>
            </a:extLst>
          </p:cNvPr>
          <p:cNvSpPr/>
          <p:nvPr/>
        </p:nvSpPr>
        <p:spPr>
          <a:xfrm>
            <a:off x="7460985" y="1446245"/>
            <a:ext cx="3511665" cy="445830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الكريسماس مصباح كهربائي مجاني ، تحميل مجاني قصاصة فنية ، قصاصة فنية مجانية  - آخر">
            <a:extLst>
              <a:ext uri="{FF2B5EF4-FFF2-40B4-BE49-F238E27FC236}">
                <a16:creationId xmlns:a16="http://schemas.microsoft.com/office/drawing/2014/main" id="{1F4A500D-2955-45E7-8D47-E7CDD777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12" y="2314690"/>
            <a:ext cx="2800397" cy="36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Summing Junction 10">
            <a:extLst>
              <a:ext uri="{FF2B5EF4-FFF2-40B4-BE49-F238E27FC236}">
                <a16:creationId xmlns:a16="http://schemas.microsoft.com/office/drawing/2014/main" id="{7FAE84CA-CBB8-45CE-9E5F-785BCE0FEC38}"/>
              </a:ext>
            </a:extLst>
          </p:cNvPr>
          <p:cNvSpPr/>
          <p:nvPr/>
        </p:nvSpPr>
        <p:spPr>
          <a:xfrm>
            <a:off x="2038946" y="4317871"/>
            <a:ext cx="1294502" cy="1165911"/>
          </a:xfrm>
          <a:prstGeom prst="flowChartSummingJunc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9967DF-BA81-4DED-AF08-AA87B0796BA2}"/>
              </a:ext>
            </a:extLst>
          </p:cNvPr>
          <p:cNvCxnSpPr>
            <a:cxnSpLocks/>
          </p:cNvCxnSpPr>
          <p:nvPr/>
        </p:nvCxnSpPr>
        <p:spPr>
          <a:xfrm>
            <a:off x="1824071" y="4900826"/>
            <a:ext cx="214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0EC5A5-43C1-4E40-8810-C4CF75213903}"/>
              </a:ext>
            </a:extLst>
          </p:cNvPr>
          <p:cNvCxnSpPr>
            <a:stCxn id="11" idx="6"/>
          </p:cNvCxnSpPr>
          <p:nvPr/>
        </p:nvCxnSpPr>
        <p:spPr>
          <a:xfrm flipV="1">
            <a:off x="3333448" y="4900826"/>
            <a:ext cx="29143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خلفية صورة الإجابة">
            <a:extLst>
              <a:ext uri="{FF2B5EF4-FFF2-40B4-BE49-F238E27FC236}">
                <a16:creationId xmlns:a16="http://schemas.microsoft.com/office/drawing/2014/main" id="{747348E8-21E5-47F2-AA3F-00AB2EF0F94C}"/>
              </a:ext>
            </a:extLst>
          </p:cNvPr>
          <p:cNvSpPr/>
          <p:nvPr/>
        </p:nvSpPr>
        <p:spPr>
          <a:xfrm>
            <a:off x="7452326" y="1393915"/>
            <a:ext cx="3508310" cy="456296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507772EF-5316-4312-843B-223C23097362}"/>
              </a:ext>
            </a:extLst>
          </p:cNvPr>
          <p:cNvSpPr/>
          <p:nvPr/>
        </p:nvSpPr>
        <p:spPr>
          <a:xfrm>
            <a:off x="2019181" y="2319325"/>
            <a:ext cx="1334032" cy="39816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3050E1-EC64-4CD6-97F7-40FA28C9D0C7}"/>
              </a:ext>
            </a:extLst>
          </p:cNvPr>
          <p:cNvCxnSpPr/>
          <p:nvPr/>
        </p:nvCxnSpPr>
        <p:spPr>
          <a:xfrm flipH="1">
            <a:off x="5108107" y="2690186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D606CE-92B0-4CBD-ABAC-8B4BBDA31D83}"/>
              </a:ext>
            </a:extLst>
          </p:cNvPr>
          <p:cNvCxnSpPr/>
          <p:nvPr/>
        </p:nvCxnSpPr>
        <p:spPr>
          <a:xfrm flipH="1">
            <a:off x="6040425" y="2717159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4D9F21-0976-4AAF-BC58-A5F2A3A05FF4}"/>
              </a:ext>
            </a:extLst>
          </p:cNvPr>
          <p:cNvCxnSpPr>
            <a:cxnSpLocks/>
          </p:cNvCxnSpPr>
          <p:nvPr/>
        </p:nvCxnSpPr>
        <p:spPr>
          <a:xfrm flipH="1">
            <a:off x="5683046" y="2372945"/>
            <a:ext cx="233265" cy="3172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قناع الصورة الخطأ 1">
            <a:extLst>
              <a:ext uri="{FF2B5EF4-FFF2-40B4-BE49-F238E27FC236}">
                <a16:creationId xmlns:a16="http://schemas.microsoft.com/office/drawing/2014/main" id="{7523F626-A51E-432F-8128-25E6BBDB5367}"/>
              </a:ext>
            </a:extLst>
          </p:cNvPr>
          <p:cNvSpPr/>
          <p:nvPr/>
        </p:nvSpPr>
        <p:spPr>
          <a:xfrm>
            <a:off x="4842502" y="1371146"/>
            <a:ext cx="2146040" cy="2155573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قناع الصورة الصحيحة">
            <a:extLst>
              <a:ext uri="{FF2B5EF4-FFF2-40B4-BE49-F238E27FC236}">
                <a16:creationId xmlns:a16="http://schemas.microsoft.com/office/drawing/2014/main" id="{0F95B835-4BF2-4599-86B4-BE030D33D81A}"/>
              </a:ext>
            </a:extLst>
          </p:cNvPr>
          <p:cNvSpPr/>
          <p:nvPr/>
        </p:nvSpPr>
        <p:spPr>
          <a:xfrm>
            <a:off x="1644997" y="3794134"/>
            <a:ext cx="2185506" cy="221338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60483B-6CB0-409A-8814-EBD1316F3D34}"/>
              </a:ext>
            </a:extLst>
          </p:cNvPr>
          <p:cNvCxnSpPr>
            <a:cxnSpLocks/>
          </p:cNvCxnSpPr>
          <p:nvPr/>
        </p:nvCxnSpPr>
        <p:spPr>
          <a:xfrm>
            <a:off x="5092036" y="5133355"/>
            <a:ext cx="7076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9D29F4-D6FE-4EF9-942B-68990B4F583D}"/>
              </a:ext>
            </a:extLst>
          </p:cNvPr>
          <p:cNvCxnSpPr/>
          <p:nvPr/>
        </p:nvCxnSpPr>
        <p:spPr>
          <a:xfrm flipH="1">
            <a:off x="6096000" y="5133355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F9F33E-96F2-4309-8655-37AE1C538F21}"/>
              </a:ext>
            </a:extLst>
          </p:cNvPr>
          <p:cNvCxnSpPr>
            <a:cxnSpLocks/>
          </p:cNvCxnSpPr>
          <p:nvPr/>
        </p:nvCxnSpPr>
        <p:spPr>
          <a:xfrm flipH="1" flipV="1">
            <a:off x="5854339" y="4625318"/>
            <a:ext cx="1" cy="8314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74236-620B-40E8-9F86-6FCA4DC3DB84}"/>
              </a:ext>
            </a:extLst>
          </p:cNvPr>
          <p:cNvCxnSpPr>
            <a:cxnSpLocks/>
          </p:cNvCxnSpPr>
          <p:nvPr/>
        </p:nvCxnSpPr>
        <p:spPr>
          <a:xfrm flipV="1">
            <a:off x="6075854" y="4921081"/>
            <a:ext cx="0" cy="3799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lus Sign 24">
            <a:extLst>
              <a:ext uri="{FF2B5EF4-FFF2-40B4-BE49-F238E27FC236}">
                <a16:creationId xmlns:a16="http://schemas.microsoft.com/office/drawing/2014/main" id="{F57DBED0-824E-4867-9499-13EAD4F38499}"/>
              </a:ext>
            </a:extLst>
          </p:cNvPr>
          <p:cNvSpPr/>
          <p:nvPr/>
        </p:nvSpPr>
        <p:spPr>
          <a:xfrm>
            <a:off x="5664827" y="4338428"/>
            <a:ext cx="230961" cy="17708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49BD63A8-3BBE-49E5-8C52-C5903F94EA14}"/>
              </a:ext>
            </a:extLst>
          </p:cNvPr>
          <p:cNvSpPr/>
          <p:nvPr/>
        </p:nvSpPr>
        <p:spPr>
          <a:xfrm>
            <a:off x="6028624" y="4625318"/>
            <a:ext cx="186613" cy="6003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قناع الصورة الخطأ 4">
            <a:extLst>
              <a:ext uri="{FF2B5EF4-FFF2-40B4-BE49-F238E27FC236}">
                <a16:creationId xmlns:a16="http://schemas.microsoft.com/office/drawing/2014/main" id="{C16D18F8-C066-4FD6-BEE6-2549432E6B08}"/>
              </a:ext>
            </a:extLst>
          </p:cNvPr>
          <p:cNvSpPr/>
          <p:nvPr/>
        </p:nvSpPr>
        <p:spPr>
          <a:xfrm>
            <a:off x="4838027" y="3916542"/>
            <a:ext cx="2171300" cy="2155573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قناع الصورة الخطأأ 2">
            <a:extLst>
              <a:ext uri="{FF2B5EF4-FFF2-40B4-BE49-F238E27FC236}">
                <a16:creationId xmlns:a16="http://schemas.microsoft.com/office/drawing/2014/main" id="{835BBE94-6520-47C2-8587-D7590BEAF9BA}"/>
              </a:ext>
            </a:extLst>
          </p:cNvPr>
          <p:cNvSpPr/>
          <p:nvPr/>
        </p:nvSpPr>
        <p:spPr>
          <a:xfrm>
            <a:off x="1675733" y="1364269"/>
            <a:ext cx="2192821" cy="2257798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9C1105-7E9B-45B1-97DD-AB45623BAC38}"/>
              </a:ext>
            </a:extLst>
          </p:cNvPr>
          <p:cNvSpPr/>
          <p:nvPr/>
        </p:nvSpPr>
        <p:spPr>
          <a:xfrm>
            <a:off x="1744556" y="258162"/>
            <a:ext cx="8941362" cy="954363"/>
          </a:xfrm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4000" dirty="0"/>
              <a:t>اي من الرموز التاليه تعبر عن  الصورة الموجوده </a:t>
            </a:r>
            <a:endParaRPr lang="en-US" sz="4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52D5CF-7206-411F-B4F7-BFFB62B72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-علامة-صح-للمونتاج-The-voice-of-an-answer-is-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752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علامة-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علامة-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خلفية الصورة الصحيحة">
            <a:extLst>
              <a:ext uri="{FF2B5EF4-FFF2-40B4-BE49-F238E27FC236}">
                <a16:creationId xmlns:a16="http://schemas.microsoft.com/office/drawing/2014/main" id="{861C63B4-B12D-41B6-A185-9FA40F596149}"/>
              </a:ext>
            </a:extLst>
          </p:cNvPr>
          <p:cNvSpPr/>
          <p:nvPr/>
        </p:nvSpPr>
        <p:spPr>
          <a:xfrm>
            <a:off x="1239215" y="3267540"/>
            <a:ext cx="2146040" cy="220953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خلفية الصورة الخطأ 1">
            <a:extLst>
              <a:ext uri="{FF2B5EF4-FFF2-40B4-BE49-F238E27FC236}">
                <a16:creationId xmlns:a16="http://schemas.microsoft.com/office/drawing/2014/main" id="{9D754B83-3B4C-47CA-8AC8-9374044EABF1}"/>
              </a:ext>
            </a:extLst>
          </p:cNvPr>
          <p:cNvSpPr/>
          <p:nvPr/>
        </p:nvSpPr>
        <p:spPr>
          <a:xfrm>
            <a:off x="4477210" y="907158"/>
            <a:ext cx="2146039" cy="21555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خلفية الصورة الخطأ 2">
            <a:extLst>
              <a:ext uri="{FF2B5EF4-FFF2-40B4-BE49-F238E27FC236}">
                <a16:creationId xmlns:a16="http://schemas.microsoft.com/office/drawing/2014/main" id="{46D79C7E-8C6F-4390-925F-8BE765DC3726}"/>
              </a:ext>
            </a:extLst>
          </p:cNvPr>
          <p:cNvSpPr/>
          <p:nvPr/>
        </p:nvSpPr>
        <p:spPr>
          <a:xfrm>
            <a:off x="4419745" y="3321496"/>
            <a:ext cx="2146039" cy="215557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خلفية الصورة الخطأ 4">
            <a:extLst>
              <a:ext uri="{FF2B5EF4-FFF2-40B4-BE49-F238E27FC236}">
                <a16:creationId xmlns:a16="http://schemas.microsoft.com/office/drawing/2014/main" id="{08824184-94BA-43E7-A429-2008396C3683}"/>
              </a:ext>
            </a:extLst>
          </p:cNvPr>
          <p:cNvSpPr/>
          <p:nvPr/>
        </p:nvSpPr>
        <p:spPr>
          <a:xfrm>
            <a:off x="1190468" y="875688"/>
            <a:ext cx="2146040" cy="21555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خلفية صورة الإجابة">
            <a:extLst>
              <a:ext uri="{FF2B5EF4-FFF2-40B4-BE49-F238E27FC236}">
                <a16:creationId xmlns:a16="http://schemas.microsoft.com/office/drawing/2014/main" id="{8A1F68E6-C5DA-4719-827C-72508FACD1C0}"/>
              </a:ext>
            </a:extLst>
          </p:cNvPr>
          <p:cNvSpPr/>
          <p:nvPr/>
        </p:nvSpPr>
        <p:spPr>
          <a:xfrm>
            <a:off x="7675739" y="921097"/>
            <a:ext cx="3511665" cy="4502017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owchart: Summing Junction 9">
            <a:extLst>
              <a:ext uri="{FF2B5EF4-FFF2-40B4-BE49-F238E27FC236}">
                <a16:creationId xmlns:a16="http://schemas.microsoft.com/office/drawing/2014/main" id="{413E3D91-FD89-46AF-A89C-0EC731AAF6B0}"/>
              </a:ext>
            </a:extLst>
          </p:cNvPr>
          <p:cNvSpPr/>
          <p:nvPr/>
        </p:nvSpPr>
        <p:spPr>
          <a:xfrm>
            <a:off x="1651789" y="3704253"/>
            <a:ext cx="1294502" cy="1165911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7F98CC-47AE-426B-9558-D50B304B6239}"/>
              </a:ext>
            </a:extLst>
          </p:cNvPr>
          <p:cNvCxnSpPr>
            <a:cxnSpLocks/>
          </p:cNvCxnSpPr>
          <p:nvPr/>
        </p:nvCxnSpPr>
        <p:spPr>
          <a:xfrm>
            <a:off x="1436914" y="4287208"/>
            <a:ext cx="214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BBA4AD-5062-4881-BCBA-5EBB823C8F6E}"/>
              </a:ext>
            </a:extLst>
          </p:cNvPr>
          <p:cNvCxnSpPr>
            <a:stCxn id="10" idx="6"/>
          </p:cNvCxnSpPr>
          <p:nvPr/>
        </p:nvCxnSpPr>
        <p:spPr>
          <a:xfrm flipV="1">
            <a:off x="2946291" y="4287208"/>
            <a:ext cx="29143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قناع الصورة الخطأأ 2">
            <a:extLst>
              <a:ext uri="{FF2B5EF4-FFF2-40B4-BE49-F238E27FC236}">
                <a16:creationId xmlns:a16="http://schemas.microsoft.com/office/drawing/2014/main" id="{CCA90EFF-287C-4793-9639-77C01E5E8D36}"/>
              </a:ext>
            </a:extLst>
          </p:cNvPr>
          <p:cNvSpPr/>
          <p:nvPr/>
        </p:nvSpPr>
        <p:spPr>
          <a:xfrm>
            <a:off x="1246673" y="3263686"/>
            <a:ext cx="2185506" cy="221338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63456E90-D558-407D-AAEE-48C2A39B57C6}"/>
              </a:ext>
            </a:extLst>
          </p:cNvPr>
          <p:cNvSpPr/>
          <p:nvPr/>
        </p:nvSpPr>
        <p:spPr>
          <a:xfrm>
            <a:off x="1651789" y="1679510"/>
            <a:ext cx="1334032" cy="39816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7780DE-3DDC-4280-8D1A-15F942DD4655}"/>
              </a:ext>
            </a:extLst>
          </p:cNvPr>
          <p:cNvCxnSpPr/>
          <p:nvPr/>
        </p:nvCxnSpPr>
        <p:spPr>
          <a:xfrm flipH="1">
            <a:off x="4786604" y="1782147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0F85BA-6CBA-4DC1-87AF-E21DB97AEF69}"/>
              </a:ext>
            </a:extLst>
          </p:cNvPr>
          <p:cNvCxnSpPr/>
          <p:nvPr/>
        </p:nvCxnSpPr>
        <p:spPr>
          <a:xfrm flipH="1">
            <a:off x="5694783" y="1775926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F6A521-C046-4A2B-954C-49102E8A33D3}"/>
              </a:ext>
            </a:extLst>
          </p:cNvPr>
          <p:cNvCxnSpPr>
            <a:cxnSpLocks/>
          </p:cNvCxnSpPr>
          <p:nvPr/>
        </p:nvCxnSpPr>
        <p:spPr>
          <a:xfrm flipH="1">
            <a:off x="5365102" y="1464906"/>
            <a:ext cx="233265" cy="3172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قناع الصورة الخطأ 1">
            <a:extLst>
              <a:ext uri="{FF2B5EF4-FFF2-40B4-BE49-F238E27FC236}">
                <a16:creationId xmlns:a16="http://schemas.microsoft.com/office/drawing/2014/main" id="{CDFDBB59-EDC6-4B65-8FD1-5E64F08DC8C4}"/>
              </a:ext>
            </a:extLst>
          </p:cNvPr>
          <p:cNvSpPr/>
          <p:nvPr/>
        </p:nvSpPr>
        <p:spPr>
          <a:xfrm>
            <a:off x="4490394" y="921097"/>
            <a:ext cx="2146040" cy="2155573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FBDEC6-5C96-49CA-A0FA-CE0F0B653E7C}"/>
              </a:ext>
            </a:extLst>
          </p:cNvPr>
          <p:cNvCxnSpPr>
            <a:cxnSpLocks/>
          </p:cNvCxnSpPr>
          <p:nvPr/>
        </p:nvCxnSpPr>
        <p:spPr>
          <a:xfrm>
            <a:off x="4716998" y="4287208"/>
            <a:ext cx="7076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8108DF-177F-4E98-9BB8-F63B579C4D12}"/>
              </a:ext>
            </a:extLst>
          </p:cNvPr>
          <p:cNvCxnSpPr/>
          <p:nvPr/>
        </p:nvCxnSpPr>
        <p:spPr>
          <a:xfrm flipH="1">
            <a:off x="5694783" y="4287208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A8AEE3-F650-4169-AC81-3CA728698CB1}"/>
              </a:ext>
            </a:extLst>
          </p:cNvPr>
          <p:cNvCxnSpPr>
            <a:cxnSpLocks/>
          </p:cNvCxnSpPr>
          <p:nvPr/>
        </p:nvCxnSpPr>
        <p:spPr>
          <a:xfrm flipH="1" flipV="1">
            <a:off x="5424640" y="3871462"/>
            <a:ext cx="1" cy="8314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A318D8-5485-4EB5-A3C0-A4897F3A4083}"/>
              </a:ext>
            </a:extLst>
          </p:cNvPr>
          <p:cNvCxnSpPr>
            <a:cxnSpLocks/>
          </p:cNvCxnSpPr>
          <p:nvPr/>
        </p:nvCxnSpPr>
        <p:spPr>
          <a:xfrm flipV="1">
            <a:off x="5686266" y="4097215"/>
            <a:ext cx="0" cy="3799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lus Sign 22">
            <a:extLst>
              <a:ext uri="{FF2B5EF4-FFF2-40B4-BE49-F238E27FC236}">
                <a16:creationId xmlns:a16="http://schemas.microsoft.com/office/drawing/2014/main" id="{FE9C77A0-9F3C-4A77-AC80-940A86E2EA87}"/>
              </a:ext>
            </a:extLst>
          </p:cNvPr>
          <p:cNvSpPr/>
          <p:nvPr/>
        </p:nvSpPr>
        <p:spPr>
          <a:xfrm>
            <a:off x="5299795" y="3620478"/>
            <a:ext cx="230961" cy="17708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6615ABA4-57AF-4F78-92C7-49FE3467330F}"/>
              </a:ext>
            </a:extLst>
          </p:cNvPr>
          <p:cNvSpPr/>
          <p:nvPr/>
        </p:nvSpPr>
        <p:spPr>
          <a:xfrm>
            <a:off x="5598367" y="3871462"/>
            <a:ext cx="186613" cy="6003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قناع الصورة الخطأ 4">
            <a:extLst>
              <a:ext uri="{FF2B5EF4-FFF2-40B4-BE49-F238E27FC236}">
                <a16:creationId xmlns:a16="http://schemas.microsoft.com/office/drawing/2014/main" id="{0A5D43AB-427A-498D-84B7-BA4D62202586}"/>
              </a:ext>
            </a:extLst>
          </p:cNvPr>
          <p:cNvSpPr/>
          <p:nvPr/>
        </p:nvSpPr>
        <p:spPr>
          <a:xfrm>
            <a:off x="1190468" y="875687"/>
            <a:ext cx="2166032" cy="215557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قناع الصورة الصحيحة">
            <a:extLst>
              <a:ext uri="{FF2B5EF4-FFF2-40B4-BE49-F238E27FC236}">
                <a16:creationId xmlns:a16="http://schemas.microsoft.com/office/drawing/2014/main" id="{2F894405-1060-4608-AF45-92548A3DAADD}"/>
              </a:ext>
            </a:extLst>
          </p:cNvPr>
          <p:cNvSpPr/>
          <p:nvPr/>
        </p:nvSpPr>
        <p:spPr>
          <a:xfrm>
            <a:off x="4378096" y="3321495"/>
            <a:ext cx="2185506" cy="221338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4" descr="Fay3 - صور لـ #الكهرباء #البطارية #بطاريات">
            <a:extLst>
              <a:ext uri="{FF2B5EF4-FFF2-40B4-BE49-F238E27FC236}">
                <a16:creationId xmlns:a16="http://schemas.microsoft.com/office/drawing/2014/main" id="{F1B24AF2-5C07-45BF-AC89-83CD3C48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05" y="951117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خلفية صورة الإجابة">
            <a:extLst>
              <a:ext uri="{FF2B5EF4-FFF2-40B4-BE49-F238E27FC236}">
                <a16:creationId xmlns:a16="http://schemas.microsoft.com/office/drawing/2014/main" id="{175DFA33-4031-4E32-9668-F8559AAE0357}"/>
              </a:ext>
            </a:extLst>
          </p:cNvPr>
          <p:cNvSpPr/>
          <p:nvPr/>
        </p:nvSpPr>
        <p:spPr>
          <a:xfrm>
            <a:off x="7628144" y="921097"/>
            <a:ext cx="3559260" cy="4564487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2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-علامة-صح-للمونتاج-The-voice-of-an-answer-is-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752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-علامة-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-علامة-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8" grpId="0" animBg="1"/>
      <p:bldP spid="18" grpId="1" animBg="1"/>
      <p:bldP spid="18" grpId="2" animBg="1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خلفية الصورة الصحيحة">
            <a:extLst>
              <a:ext uri="{FF2B5EF4-FFF2-40B4-BE49-F238E27FC236}">
                <a16:creationId xmlns:a16="http://schemas.microsoft.com/office/drawing/2014/main" id="{3281C6C3-DF5E-4BD1-84ED-85F114A138DD}"/>
              </a:ext>
            </a:extLst>
          </p:cNvPr>
          <p:cNvSpPr/>
          <p:nvPr/>
        </p:nvSpPr>
        <p:spPr>
          <a:xfrm>
            <a:off x="1864366" y="3118250"/>
            <a:ext cx="2146040" cy="220953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خلفية الصورة الخطأ 1">
            <a:extLst>
              <a:ext uri="{FF2B5EF4-FFF2-40B4-BE49-F238E27FC236}">
                <a16:creationId xmlns:a16="http://schemas.microsoft.com/office/drawing/2014/main" id="{F885F469-4D60-479B-830D-024AECF2AF4F}"/>
              </a:ext>
            </a:extLst>
          </p:cNvPr>
          <p:cNvSpPr/>
          <p:nvPr/>
        </p:nvSpPr>
        <p:spPr>
          <a:xfrm>
            <a:off x="5102362" y="651517"/>
            <a:ext cx="2146039" cy="21555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خلفية الصورة الخطأ 2">
            <a:extLst>
              <a:ext uri="{FF2B5EF4-FFF2-40B4-BE49-F238E27FC236}">
                <a16:creationId xmlns:a16="http://schemas.microsoft.com/office/drawing/2014/main" id="{BB8D8CE1-01C4-48E9-9AF2-2A116110A401}"/>
              </a:ext>
            </a:extLst>
          </p:cNvPr>
          <p:cNvSpPr/>
          <p:nvPr/>
        </p:nvSpPr>
        <p:spPr>
          <a:xfrm>
            <a:off x="1903835" y="695029"/>
            <a:ext cx="2146039" cy="215557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خلفية الصورة الخطأ 4">
            <a:extLst>
              <a:ext uri="{FF2B5EF4-FFF2-40B4-BE49-F238E27FC236}">
                <a16:creationId xmlns:a16="http://schemas.microsoft.com/office/drawing/2014/main" id="{D8F743AC-4D47-480C-B6C6-C1BF48856139}"/>
              </a:ext>
            </a:extLst>
          </p:cNvPr>
          <p:cNvSpPr/>
          <p:nvPr/>
        </p:nvSpPr>
        <p:spPr>
          <a:xfrm>
            <a:off x="5102361" y="3116323"/>
            <a:ext cx="2146040" cy="21555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خلفية صورة الإجابة">
            <a:extLst>
              <a:ext uri="{FF2B5EF4-FFF2-40B4-BE49-F238E27FC236}">
                <a16:creationId xmlns:a16="http://schemas.microsoft.com/office/drawing/2014/main" id="{2D30211B-5B0D-40DE-ADCE-D887EB1FB7FE}"/>
              </a:ext>
            </a:extLst>
          </p:cNvPr>
          <p:cNvSpPr/>
          <p:nvPr/>
        </p:nvSpPr>
        <p:spPr>
          <a:xfrm>
            <a:off x="8300890" y="682657"/>
            <a:ext cx="3511665" cy="4591168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owchart: Summing Junction 9">
            <a:extLst>
              <a:ext uri="{FF2B5EF4-FFF2-40B4-BE49-F238E27FC236}">
                <a16:creationId xmlns:a16="http://schemas.microsoft.com/office/drawing/2014/main" id="{8CEFE485-4DDC-4230-85D8-5DED89C4DB86}"/>
              </a:ext>
            </a:extLst>
          </p:cNvPr>
          <p:cNvSpPr/>
          <p:nvPr/>
        </p:nvSpPr>
        <p:spPr>
          <a:xfrm>
            <a:off x="2276940" y="3554962"/>
            <a:ext cx="1294502" cy="1165911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5B1914-2D51-435C-A4A6-6E9E4A8D086E}"/>
              </a:ext>
            </a:extLst>
          </p:cNvPr>
          <p:cNvCxnSpPr>
            <a:cxnSpLocks/>
          </p:cNvCxnSpPr>
          <p:nvPr/>
        </p:nvCxnSpPr>
        <p:spPr>
          <a:xfrm>
            <a:off x="2062065" y="4137918"/>
            <a:ext cx="214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803A9C-4402-4BC2-A568-DFC0314D27FE}"/>
              </a:ext>
            </a:extLst>
          </p:cNvPr>
          <p:cNvCxnSpPr>
            <a:stCxn id="10" idx="6"/>
          </p:cNvCxnSpPr>
          <p:nvPr/>
        </p:nvCxnSpPr>
        <p:spPr>
          <a:xfrm flipV="1">
            <a:off x="3571442" y="4137917"/>
            <a:ext cx="29143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قناع الصورة الخطأأ 2">
            <a:extLst>
              <a:ext uri="{FF2B5EF4-FFF2-40B4-BE49-F238E27FC236}">
                <a16:creationId xmlns:a16="http://schemas.microsoft.com/office/drawing/2014/main" id="{A2A3AC73-C4BB-47D9-9E4D-7C954CAA05E4}"/>
              </a:ext>
            </a:extLst>
          </p:cNvPr>
          <p:cNvSpPr/>
          <p:nvPr/>
        </p:nvSpPr>
        <p:spPr>
          <a:xfrm>
            <a:off x="1824901" y="3116323"/>
            <a:ext cx="2185506" cy="221338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0AE554E2-805A-4BC0-B957-610F08BB7ED7}"/>
              </a:ext>
            </a:extLst>
          </p:cNvPr>
          <p:cNvSpPr/>
          <p:nvPr/>
        </p:nvSpPr>
        <p:spPr>
          <a:xfrm>
            <a:off x="2276940" y="1530220"/>
            <a:ext cx="1334032" cy="39816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4A91EE-A3F5-4F7C-BA0E-1CDD37D8B346}"/>
              </a:ext>
            </a:extLst>
          </p:cNvPr>
          <p:cNvCxnSpPr/>
          <p:nvPr/>
        </p:nvCxnSpPr>
        <p:spPr>
          <a:xfrm flipH="1">
            <a:off x="5411755" y="1632857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C0A0B5-250D-4F92-B2D8-D4E12E61B505}"/>
              </a:ext>
            </a:extLst>
          </p:cNvPr>
          <p:cNvCxnSpPr/>
          <p:nvPr/>
        </p:nvCxnSpPr>
        <p:spPr>
          <a:xfrm flipH="1">
            <a:off x="6319934" y="1626636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ACAFFF-25E0-4F47-8BEE-9FF5F7AB3BFA}"/>
              </a:ext>
            </a:extLst>
          </p:cNvPr>
          <p:cNvCxnSpPr>
            <a:cxnSpLocks/>
          </p:cNvCxnSpPr>
          <p:nvPr/>
        </p:nvCxnSpPr>
        <p:spPr>
          <a:xfrm flipH="1">
            <a:off x="5990253" y="1315616"/>
            <a:ext cx="233265" cy="3172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قناع الصورة الخطأ 1">
            <a:extLst>
              <a:ext uri="{FF2B5EF4-FFF2-40B4-BE49-F238E27FC236}">
                <a16:creationId xmlns:a16="http://schemas.microsoft.com/office/drawing/2014/main" id="{A746D349-0756-4D35-92D4-757898F1F827}"/>
              </a:ext>
            </a:extLst>
          </p:cNvPr>
          <p:cNvSpPr/>
          <p:nvPr/>
        </p:nvSpPr>
        <p:spPr>
          <a:xfrm>
            <a:off x="5123311" y="631707"/>
            <a:ext cx="2146040" cy="221338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قناع الصورة الصحيحة">
            <a:extLst>
              <a:ext uri="{FF2B5EF4-FFF2-40B4-BE49-F238E27FC236}">
                <a16:creationId xmlns:a16="http://schemas.microsoft.com/office/drawing/2014/main" id="{68D4A0CB-94F2-4BA7-9236-453F4672DC40}"/>
              </a:ext>
            </a:extLst>
          </p:cNvPr>
          <p:cNvSpPr/>
          <p:nvPr/>
        </p:nvSpPr>
        <p:spPr>
          <a:xfrm>
            <a:off x="1882530" y="682656"/>
            <a:ext cx="2185506" cy="221338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56EBAB-33E6-4C5A-BFC8-23AB05602041}"/>
              </a:ext>
            </a:extLst>
          </p:cNvPr>
          <p:cNvCxnSpPr>
            <a:cxnSpLocks/>
          </p:cNvCxnSpPr>
          <p:nvPr/>
        </p:nvCxnSpPr>
        <p:spPr>
          <a:xfrm>
            <a:off x="5342149" y="4137918"/>
            <a:ext cx="7076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8BA5BD-B5FC-4141-92CE-FEE9023651E4}"/>
              </a:ext>
            </a:extLst>
          </p:cNvPr>
          <p:cNvCxnSpPr/>
          <p:nvPr/>
        </p:nvCxnSpPr>
        <p:spPr>
          <a:xfrm flipH="1">
            <a:off x="6319934" y="4137918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C25C64-2DB9-4B56-831B-E5F69B590639}"/>
              </a:ext>
            </a:extLst>
          </p:cNvPr>
          <p:cNvCxnSpPr>
            <a:cxnSpLocks/>
          </p:cNvCxnSpPr>
          <p:nvPr/>
        </p:nvCxnSpPr>
        <p:spPr>
          <a:xfrm flipH="1" flipV="1">
            <a:off x="6049791" y="3722172"/>
            <a:ext cx="1" cy="8314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444131-6897-4C18-93AF-A4A15364CE94}"/>
              </a:ext>
            </a:extLst>
          </p:cNvPr>
          <p:cNvCxnSpPr>
            <a:cxnSpLocks/>
          </p:cNvCxnSpPr>
          <p:nvPr/>
        </p:nvCxnSpPr>
        <p:spPr>
          <a:xfrm flipV="1">
            <a:off x="6311417" y="3947925"/>
            <a:ext cx="0" cy="3799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lus Sign 23">
            <a:extLst>
              <a:ext uri="{FF2B5EF4-FFF2-40B4-BE49-F238E27FC236}">
                <a16:creationId xmlns:a16="http://schemas.microsoft.com/office/drawing/2014/main" id="{FAEFE9BF-9912-4452-9C1E-6A847783A735}"/>
              </a:ext>
            </a:extLst>
          </p:cNvPr>
          <p:cNvSpPr/>
          <p:nvPr/>
        </p:nvSpPr>
        <p:spPr>
          <a:xfrm>
            <a:off x="5924946" y="3471188"/>
            <a:ext cx="230961" cy="17708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6813FAD2-5D4C-4724-A9A1-E9B6DB09DE22}"/>
              </a:ext>
            </a:extLst>
          </p:cNvPr>
          <p:cNvSpPr/>
          <p:nvPr/>
        </p:nvSpPr>
        <p:spPr>
          <a:xfrm>
            <a:off x="6223518" y="3722172"/>
            <a:ext cx="186613" cy="6003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قناع الصورة الخطأ 4">
            <a:extLst>
              <a:ext uri="{FF2B5EF4-FFF2-40B4-BE49-F238E27FC236}">
                <a16:creationId xmlns:a16="http://schemas.microsoft.com/office/drawing/2014/main" id="{A68E348C-23F8-4B4C-8D03-D962C181A1BD}"/>
              </a:ext>
            </a:extLst>
          </p:cNvPr>
          <p:cNvSpPr/>
          <p:nvPr/>
        </p:nvSpPr>
        <p:spPr>
          <a:xfrm>
            <a:off x="5085334" y="3058463"/>
            <a:ext cx="2186982" cy="2329103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Picture 24" descr="Flexible Cable png images | PNGEgg">
            <a:extLst>
              <a:ext uri="{FF2B5EF4-FFF2-40B4-BE49-F238E27FC236}">
                <a16:creationId xmlns:a16="http://schemas.microsoft.com/office/drawing/2014/main" id="{792DA0B1-1672-4B15-AABB-9938AE0B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80" y="1729304"/>
            <a:ext cx="393192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خلفية صورة الإجابة">
            <a:extLst>
              <a:ext uri="{FF2B5EF4-FFF2-40B4-BE49-F238E27FC236}">
                <a16:creationId xmlns:a16="http://schemas.microsoft.com/office/drawing/2014/main" id="{9C76E4A9-194D-423E-B5AF-B9E2FE1CD251}"/>
              </a:ext>
            </a:extLst>
          </p:cNvPr>
          <p:cNvSpPr/>
          <p:nvPr/>
        </p:nvSpPr>
        <p:spPr>
          <a:xfrm>
            <a:off x="8279940" y="682656"/>
            <a:ext cx="3644581" cy="4591168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6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-علامة-صح-للمونتاج-The-voice-of-an-answer-is-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752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-علامة-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-علامة-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6" grpId="0" animBg="1"/>
      <p:bldP spid="26" grpId="1" animBg="1"/>
      <p:bldP spid="26" grpId="2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خلفية الصورة الصحيحة">
            <a:extLst>
              <a:ext uri="{FF2B5EF4-FFF2-40B4-BE49-F238E27FC236}">
                <a16:creationId xmlns:a16="http://schemas.microsoft.com/office/drawing/2014/main" id="{CD7E6FF7-C4A5-4D89-839C-C6371BAC6C05}"/>
              </a:ext>
            </a:extLst>
          </p:cNvPr>
          <p:cNvSpPr/>
          <p:nvPr/>
        </p:nvSpPr>
        <p:spPr>
          <a:xfrm>
            <a:off x="1404650" y="3332855"/>
            <a:ext cx="2146040" cy="220953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خلفية الصورة الخطأ 1">
            <a:extLst>
              <a:ext uri="{FF2B5EF4-FFF2-40B4-BE49-F238E27FC236}">
                <a16:creationId xmlns:a16="http://schemas.microsoft.com/office/drawing/2014/main" id="{5FBA13EA-F232-4A72-ACEA-E84EB7F334FC}"/>
              </a:ext>
            </a:extLst>
          </p:cNvPr>
          <p:cNvSpPr/>
          <p:nvPr/>
        </p:nvSpPr>
        <p:spPr>
          <a:xfrm>
            <a:off x="1412346" y="782802"/>
            <a:ext cx="2146039" cy="21555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خلفية الصورة الخطأ 2">
            <a:extLst>
              <a:ext uri="{FF2B5EF4-FFF2-40B4-BE49-F238E27FC236}">
                <a16:creationId xmlns:a16="http://schemas.microsoft.com/office/drawing/2014/main" id="{DE7A8A56-6721-4541-AE3F-B1B35AA1E11C}"/>
              </a:ext>
            </a:extLst>
          </p:cNvPr>
          <p:cNvSpPr/>
          <p:nvPr/>
        </p:nvSpPr>
        <p:spPr>
          <a:xfrm>
            <a:off x="4575110" y="751314"/>
            <a:ext cx="2146039" cy="215557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خلفية الصورة الخطأ 4">
            <a:extLst>
              <a:ext uri="{FF2B5EF4-FFF2-40B4-BE49-F238E27FC236}">
                <a16:creationId xmlns:a16="http://schemas.microsoft.com/office/drawing/2014/main" id="{D2A7CD27-88B9-4AEE-8457-235500867751}"/>
              </a:ext>
            </a:extLst>
          </p:cNvPr>
          <p:cNvSpPr/>
          <p:nvPr/>
        </p:nvSpPr>
        <p:spPr>
          <a:xfrm>
            <a:off x="4644072" y="3310697"/>
            <a:ext cx="2146040" cy="21555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خلفية صورة الإجابة">
            <a:extLst>
              <a:ext uri="{FF2B5EF4-FFF2-40B4-BE49-F238E27FC236}">
                <a16:creationId xmlns:a16="http://schemas.microsoft.com/office/drawing/2014/main" id="{B3D15BE9-4066-4828-A23E-87D31C2B6D0C}"/>
              </a:ext>
            </a:extLst>
          </p:cNvPr>
          <p:cNvSpPr/>
          <p:nvPr/>
        </p:nvSpPr>
        <p:spPr>
          <a:xfrm>
            <a:off x="7842135" y="923732"/>
            <a:ext cx="3511665" cy="4564698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owchart: Summing Junction 9">
            <a:extLst>
              <a:ext uri="{FF2B5EF4-FFF2-40B4-BE49-F238E27FC236}">
                <a16:creationId xmlns:a16="http://schemas.microsoft.com/office/drawing/2014/main" id="{C2EBE730-C3E2-456F-8AA9-465DD87A6146}"/>
              </a:ext>
            </a:extLst>
          </p:cNvPr>
          <p:cNvSpPr/>
          <p:nvPr/>
        </p:nvSpPr>
        <p:spPr>
          <a:xfrm>
            <a:off x="5049901" y="1318463"/>
            <a:ext cx="1294502" cy="1165911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16FF3B-A8E0-45C0-AF5F-5ABA43BD6DA7}"/>
              </a:ext>
            </a:extLst>
          </p:cNvPr>
          <p:cNvCxnSpPr>
            <a:cxnSpLocks/>
          </p:cNvCxnSpPr>
          <p:nvPr/>
        </p:nvCxnSpPr>
        <p:spPr>
          <a:xfrm>
            <a:off x="4779202" y="1948367"/>
            <a:ext cx="214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DDFDDB-96B5-40E8-A627-4FCABB0B31CE}"/>
              </a:ext>
            </a:extLst>
          </p:cNvPr>
          <p:cNvCxnSpPr>
            <a:stCxn id="10" idx="6"/>
          </p:cNvCxnSpPr>
          <p:nvPr/>
        </p:nvCxnSpPr>
        <p:spPr>
          <a:xfrm flipV="1">
            <a:off x="6344403" y="1901418"/>
            <a:ext cx="29143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inus Sign 13">
            <a:extLst>
              <a:ext uri="{FF2B5EF4-FFF2-40B4-BE49-F238E27FC236}">
                <a16:creationId xmlns:a16="http://schemas.microsoft.com/office/drawing/2014/main" id="{7B7D0119-E7E7-4CB8-BFD3-BA3A3064601C}"/>
              </a:ext>
            </a:extLst>
          </p:cNvPr>
          <p:cNvSpPr/>
          <p:nvPr/>
        </p:nvSpPr>
        <p:spPr>
          <a:xfrm>
            <a:off x="1818185" y="1744825"/>
            <a:ext cx="1334032" cy="39816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D621F1-4081-4754-BE6C-9F2B7172EB77}"/>
              </a:ext>
            </a:extLst>
          </p:cNvPr>
          <p:cNvCxnSpPr/>
          <p:nvPr/>
        </p:nvCxnSpPr>
        <p:spPr>
          <a:xfrm flipH="1">
            <a:off x="1648012" y="4596240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885B8-13B8-4527-A23B-920D87DBA609}"/>
              </a:ext>
            </a:extLst>
          </p:cNvPr>
          <p:cNvCxnSpPr/>
          <p:nvPr/>
        </p:nvCxnSpPr>
        <p:spPr>
          <a:xfrm flipH="1">
            <a:off x="2498364" y="4596240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5E18E1-3780-4C75-8960-41C367488D1F}"/>
              </a:ext>
            </a:extLst>
          </p:cNvPr>
          <p:cNvCxnSpPr>
            <a:cxnSpLocks/>
          </p:cNvCxnSpPr>
          <p:nvPr/>
        </p:nvCxnSpPr>
        <p:spPr>
          <a:xfrm flipH="1">
            <a:off x="2226510" y="4278999"/>
            <a:ext cx="233265" cy="3172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قناع الصورة الخطأ 1">
            <a:extLst>
              <a:ext uri="{FF2B5EF4-FFF2-40B4-BE49-F238E27FC236}">
                <a16:creationId xmlns:a16="http://schemas.microsoft.com/office/drawing/2014/main" id="{0266AE6B-5820-41A5-8E7C-C0844AC30EBC}"/>
              </a:ext>
            </a:extLst>
          </p:cNvPr>
          <p:cNvSpPr/>
          <p:nvPr/>
        </p:nvSpPr>
        <p:spPr>
          <a:xfrm>
            <a:off x="1425344" y="760644"/>
            <a:ext cx="2146040" cy="2155573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قناع الصورة الصحيحة">
            <a:extLst>
              <a:ext uri="{FF2B5EF4-FFF2-40B4-BE49-F238E27FC236}">
                <a16:creationId xmlns:a16="http://schemas.microsoft.com/office/drawing/2014/main" id="{E6101743-B3FD-4FCA-8398-2C15674C40EB}"/>
              </a:ext>
            </a:extLst>
          </p:cNvPr>
          <p:cNvSpPr/>
          <p:nvPr/>
        </p:nvSpPr>
        <p:spPr>
          <a:xfrm>
            <a:off x="1384227" y="3352133"/>
            <a:ext cx="2185506" cy="221338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CC685-AFB7-4254-A384-1002BE94838A}"/>
              </a:ext>
            </a:extLst>
          </p:cNvPr>
          <p:cNvCxnSpPr>
            <a:cxnSpLocks/>
          </p:cNvCxnSpPr>
          <p:nvPr/>
        </p:nvCxnSpPr>
        <p:spPr>
          <a:xfrm>
            <a:off x="4883394" y="4352523"/>
            <a:ext cx="7076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2524F0-23B2-4723-940C-762B3B0FD507}"/>
              </a:ext>
            </a:extLst>
          </p:cNvPr>
          <p:cNvCxnSpPr/>
          <p:nvPr/>
        </p:nvCxnSpPr>
        <p:spPr>
          <a:xfrm flipH="1">
            <a:off x="5861179" y="4352523"/>
            <a:ext cx="5784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B10511-ED2F-48E1-87F2-21F4DBFA2DA4}"/>
              </a:ext>
            </a:extLst>
          </p:cNvPr>
          <p:cNvCxnSpPr>
            <a:cxnSpLocks/>
          </p:cNvCxnSpPr>
          <p:nvPr/>
        </p:nvCxnSpPr>
        <p:spPr>
          <a:xfrm flipH="1" flipV="1">
            <a:off x="5591036" y="3936777"/>
            <a:ext cx="1" cy="8314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AB71AB-4090-4B6A-80D8-AAC8C4B738D1}"/>
              </a:ext>
            </a:extLst>
          </p:cNvPr>
          <p:cNvCxnSpPr>
            <a:cxnSpLocks/>
          </p:cNvCxnSpPr>
          <p:nvPr/>
        </p:nvCxnSpPr>
        <p:spPr>
          <a:xfrm flipV="1">
            <a:off x="5852662" y="4162530"/>
            <a:ext cx="0" cy="3799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lus Sign 23">
            <a:extLst>
              <a:ext uri="{FF2B5EF4-FFF2-40B4-BE49-F238E27FC236}">
                <a16:creationId xmlns:a16="http://schemas.microsoft.com/office/drawing/2014/main" id="{08EDBAE0-139F-43A7-878D-D23099F71AAF}"/>
              </a:ext>
            </a:extLst>
          </p:cNvPr>
          <p:cNvSpPr/>
          <p:nvPr/>
        </p:nvSpPr>
        <p:spPr>
          <a:xfrm>
            <a:off x="5466191" y="3685793"/>
            <a:ext cx="230961" cy="17708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59A66DBB-3638-4C1E-B209-79FF56AC9762}"/>
              </a:ext>
            </a:extLst>
          </p:cNvPr>
          <p:cNvSpPr/>
          <p:nvPr/>
        </p:nvSpPr>
        <p:spPr>
          <a:xfrm>
            <a:off x="5764763" y="3936777"/>
            <a:ext cx="186613" cy="6003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قناع الصورة الخطأ 4">
            <a:extLst>
              <a:ext uri="{FF2B5EF4-FFF2-40B4-BE49-F238E27FC236}">
                <a16:creationId xmlns:a16="http://schemas.microsoft.com/office/drawing/2014/main" id="{D43B3FE3-ADB8-4155-8844-16BEA56D2C68}"/>
              </a:ext>
            </a:extLst>
          </p:cNvPr>
          <p:cNvSpPr/>
          <p:nvPr/>
        </p:nvSpPr>
        <p:spPr>
          <a:xfrm>
            <a:off x="4543685" y="3223905"/>
            <a:ext cx="2274497" cy="231847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2" descr="مفتاح كهربائي ضوئي أربعة أطراف ON/OFF 250V 15A AC AMP 125V/20AREDٌ :  Amazon.com">
            <a:extLst>
              <a:ext uri="{FF2B5EF4-FFF2-40B4-BE49-F238E27FC236}">
                <a16:creationId xmlns:a16="http://schemas.microsoft.com/office/drawing/2014/main" id="{316221E2-EF24-49F5-A512-5D7DC202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28" y="1943909"/>
            <a:ext cx="3616533" cy="36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خلفية صورة الإجابة">
            <a:extLst>
              <a:ext uri="{FF2B5EF4-FFF2-40B4-BE49-F238E27FC236}">
                <a16:creationId xmlns:a16="http://schemas.microsoft.com/office/drawing/2014/main" id="{9FFED4F8-DF78-4ACF-AA61-B4B2D656E694}"/>
              </a:ext>
            </a:extLst>
          </p:cNvPr>
          <p:cNvSpPr/>
          <p:nvPr/>
        </p:nvSpPr>
        <p:spPr>
          <a:xfrm>
            <a:off x="7814065" y="923732"/>
            <a:ext cx="3508310" cy="460034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قناع الصورة الخطأأ 2">
            <a:extLst>
              <a:ext uri="{FF2B5EF4-FFF2-40B4-BE49-F238E27FC236}">
                <a16:creationId xmlns:a16="http://schemas.microsoft.com/office/drawing/2014/main" id="{E1A825B0-2256-4B4B-891D-7241B2276658}"/>
              </a:ext>
            </a:extLst>
          </p:cNvPr>
          <p:cNvSpPr/>
          <p:nvPr/>
        </p:nvSpPr>
        <p:spPr>
          <a:xfrm>
            <a:off x="4543685" y="727982"/>
            <a:ext cx="2175476" cy="230017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-علامة-صح-للمونتاج-The-voice-of-an-answer-is-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752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-علامة-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-علامة-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6" grpId="0" animBg="1"/>
      <p:bldP spid="26" grpId="1" animBg="1"/>
      <p:bldP spid="26" grpId="2" animBg="1"/>
      <p:bldP spid="27" grpId="0" animBg="1"/>
      <p:bldP spid="13" grpId="0" animBg="1"/>
      <p:bldP spid="13" grpId="1" animBg="1"/>
      <p:bldP spid="1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سم 1">
            <a:extLst>
              <a:ext uri="{FF2B5EF4-FFF2-40B4-BE49-F238E27FC236}">
                <a16:creationId xmlns:a16="http://schemas.microsoft.com/office/drawing/2014/main" id="{7C8E78C2-4D74-4922-BB32-DCD1327DDBBF}"/>
              </a:ext>
            </a:extLst>
          </p:cNvPr>
          <p:cNvSpPr/>
          <p:nvPr/>
        </p:nvSpPr>
        <p:spPr>
          <a:xfrm>
            <a:off x="7025199" y="1455938"/>
            <a:ext cx="1480998" cy="1216241"/>
          </a:xfrm>
          <a:prstGeom prst="roundRect">
            <a:avLst/>
          </a:prstGeom>
          <a:solidFill>
            <a:srgbClr val="FFC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مقاومة</a:t>
            </a:r>
            <a:endParaRPr lang="fr-MA" sz="4000" b="1" dirty="0">
              <a:solidFill>
                <a:schemeClr val="tx1"/>
              </a:solidFill>
            </a:endParaRPr>
          </a:p>
        </p:txBody>
      </p:sp>
      <p:sp>
        <p:nvSpPr>
          <p:cNvPr id="6" name="اسم 2">
            <a:extLst>
              <a:ext uri="{FF2B5EF4-FFF2-40B4-BE49-F238E27FC236}">
                <a16:creationId xmlns:a16="http://schemas.microsoft.com/office/drawing/2014/main" id="{EA4426A6-C770-4F27-B0E0-B3176E0506FB}"/>
              </a:ext>
            </a:extLst>
          </p:cNvPr>
          <p:cNvSpPr/>
          <p:nvPr/>
        </p:nvSpPr>
        <p:spPr>
          <a:xfrm>
            <a:off x="7025198" y="2820879"/>
            <a:ext cx="1480998" cy="1216241"/>
          </a:xfrm>
          <a:prstGeom prst="roundRect">
            <a:avLst/>
          </a:prstGeom>
          <a:solidFill>
            <a:srgbClr val="FFC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فرق الجهد</a:t>
            </a:r>
            <a:endParaRPr lang="fr-MA" sz="4000" b="1" dirty="0">
              <a:solidFill>
                <a:schemeClr val="tx1"/>
              </a:solidFill>
            </a:endParaRPr>
          </a:p>
        </p:txBody>
      </p:sp>
      <p:sp>
        <p:nvSpPr>
          <p:cNvPr id="7" name="اسم 3">
            <a:extLst>
              <a:ext uri="{FF2B5EF4-FFF2-40B4-BE49-F238E27FC236}">
                <a16:creationId xmlns:a16="http://schemas.microsoft.com/office/drawing/2014/main" id="{CF0862A7-29F2-49E8-9354-CE718ABD7739}"/>
              </a:ext>
            </a:extLst>
          </p:cNvPr>
          <p:cNvSpPr/>
          <p:nvPr/>
        </p:nvSpPr>
        <p:spPr>
          <a:xfrm>
            <a:off x="7025197" y="4185820"/>
            <a:ext cx="1480998" cy="1216241"/>
          </a:xfrm>
          <a:prstGeom prst="roundRect">
            <a:avLst/>
          </a:prstGeom>
          <a:solidFill>
            <a:srgbClr val="FFC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شدة التيار</a:t>
            </a:r>
            <a:endParaRPr lang="fr-MA" sz="4000" b="1" dirty="0">
              <a:solidFill>
                <a:schemeClr val="tx1"/>
              </a:solidFill>
            </a:endParaRPr>
          </a:p>
        </p:txBody>
      </p:sp>
      <p:sp>
        <p:nvSpPr>
          <p:cNvPr id="2" name="خلفية ص 1">
            <a:extLst>
              <a:ext uri="{FF2B5EF4-FFF2-40B4-BE49-F238E27FC236}">
                <a16:creationId xmlns:a16="http://schemas.microsoft.com/office/drawing/2014/main" id="{5F9E1A1D-7CA8-466B-B584-08D4EAE50D67}"/>
              </a:ext>
            </a:extLst>
          </p:cNvPr>
          <p:cNvSpPr/>
          <p:nvPr/>
        </p:nvSpPr>
        <p:spPr>
          <a:xfrm>
            <a:off x="3852908" y="1455938"/>
            <a:ext cx="1313895" cy="1216241"/>
          </a:xfrm>
          <a:prstGeom prst="roundRect">
            <a:avLst/>
          </a:prstGeom>
          <a:solidFill>
            <a:srgbClr val="FFC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I</a:t>
            </a:r>
            <a:endParaRPr lang="fr-MA" sz="6000" dirty="0">
              <a:solidFill>
                <a:schemeClr val="tx1"/>
              </a:solidFill>
            </a:endParaRPr>
          </a:p>
        </p:txBody>
      </p:sp>
      <p:sp>
        <p:nvSpPr>
          <p:cNvPr id="3" name="خلفية ص 2">
            <a:extLst>
              <a:ext uri="{FF2B5EF4-FFF2-40B4-BE49-F238E27FC236}">
                <a16:creationId xmlns:a16="http://schemas.microsoft.com/office/drawing/2014/main" id="{40BDB220-A71F-4DBC-9A49-740DAD70C9ED}"/>
              </a:ext>
            </a:extLst>
          </p:cNvPr>
          <p:cNvSpPr/>
          <p:nvPr/>
        </p:nvSpPr>
        <p:spPr>
          <a:xfrm>
            <a:off x="3852906" y="2820879"/>
            <a:ext cx="1313895" cy="1216241"/>
          </a:xfrm>
          <a:prstGeom prst="roundRect">
            <a:avLst/>
          </a:prstGeom>
          <a:solidFill>
            <a:srgbClr val="FFC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5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" name="خلفية ص 3">
            <a:extLst>
              <a:ext uri="{FF2B5EF4-FFF2-40B4-BE49-F238E27FC236}">
                <a16:creationId xmlns:a16="http://schemas.microsoft.com/office/drawing/2014/main" id="{C36E28C4-67A5-4F01-81AB-33FE44A86396}"/>
              </a:ext>
            </a:extLst>
          </p:cNvPr>
          <p:cNvSpPr/>
          <p:nvPr/>
        </p:nvSpPr>
        <p:spPr>
          <a:xfrm>
            <a:off x="3852906" y="4185818"/>
            <a:ext cx="1313895" cy="1216241"/>
          </a:xfrm>
          <a:prstGeom prst="roundRect">
            <a:avLst/>
          </a:prstGeom>
          <a:solidFill>
            <a:srgbClr val="FFC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54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4" name="قناع اسم 1">
            <a:extLst>
              <a:ext uri="{FF2B5EF4-FFF2-40B4-BE49-F238E27FC236}">
                <a16:creationId xmlns:a16="http://schemas.microsoft.com/office/drawing/2014/main" id="{69879B2D-FC3E-463F-B3E8-F1CA17448EBA}"/>
              </a:ext>
            </a:extLst>
          </p:cNvPr>
          <p:cNvSpPr/>
          <p:nvPr/>
        </p:nvSpPr>
        <p:spPr>
          <a:xfrm>
            <a:off x="7075580" y="1455936"/>
            <a:ext cx="1313895" cy="121624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15" name="قناع اسم 2">
            <a:extLst>
              <a:ext uri="{FF2B5EF4-FFF2-40B4-BE49-F238E27FC236}">
                <a16:creationId xmlns:a16="http://schemas.microsoft.com/office/drawing/2014/main" id="{3E6A847E-9789-4E43-8C82-199523247A50}"/>
              </a:ext>
            </a:extLst>
          </p:cNvPr>
          <p:cNvSpPr/>
          <p:nvPr/>
        </p:nvSpPr>
        <p:spPr>
          <a:xfrm>
            <a:off x="7075579" y="2771129"/>
            <a:ext cx="1313895" cy="121624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16" name="قناع اسم 3">
            <a:extLst>
              <a:ext uri="{FF2B5EF4-FFF2-40B4-BE49-F238E27FC236}">
                <a16:creationId xmlns:a16="http://schemas.microsoft.com/office/drawing/2014/main" id="{0F99DBD8-E989-4D94-BD68-B760061945B2}"/>
              </a:ext>
            </a:extLst>
          </p:cNvPr>
          <p:cNvSpPr/>
          <p:nvPr/>
        </p:nvSpPr>
        <p:spPr>
          <a:xfrm>
            <a:off x="6965927" y="4185818"/>
            <a:ext cx="1313895" cy="121624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E9FCC540-4327-4398-B8C3-52C92EC0C17B}"/>
              </a:ext>
            </a:extLst>
          </p:cNvPr>
          <p:cNvGrpSpPr/>
          <p:nvPr/>
        </p:nvGrpSpPr>
        <p:grpSpPr>
          <a:xfrm>
            <a:off x="3809618" y="1462591"/>
            <a:ext cx="1313897" cy="3946123"/>
            <a:chOff x="3844018" y="1455938"/>
            <a:chExt cx="1313897" cy="3946123"/>
          </a:xfrm>
        </p:grpSpPr>
        <p:sp>
          <p:nvSpPr>
            <p:cNvPr id="8" name="قناع خط 1">
              <a:extLst>
                <a:ext uri="{FF2B5EF4-FFF2-40B4-BE49-F238E27FC236}">
                  <a16:creationId xmlns:a16="http://schemas.microsoft.com/office/drawing/2014/main" id="{56B8371C-6436-478B-9890-9A5256BA655A}"/>
                </a:ext>
              </a:extLst>
            </p:cNvPr>
            <p:cNvSpPr/>
            <p:nvPr/>
          </p:nvSpPr>
          <p:spPr>
            <a:xfrm>
              <a:off x="3844020" y="1455938"/>
              <a:ext cx="1313895" cy="1216241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MA" dirty="0">
                <a:solidFill>
                  <a:srgbClr val="FF0000"/>
                </a:solidFill>
              </a:endParaRPr>
            </a:p>
          </p:txBody>
        </p:sp>
        <p:sp>
          <p:nvSpPr>
            <p:cNvPr id="9" name="قناع خط 2">
              <a:extLst>
                <a:ext uri="{FF2B5EF4-FFF2-40B4-BE49-F238E27FC236}">
                  <a16:creationId xmlns:a16="http://schemas.microsoft.com/office/drawing/2014/main" id="{26A3FDF8-FE68-4E64-B74E-4738098AB531}"/>
                </a:ext>
              </a:extLst>
            </p:cNvPr>
            <p:cNvSpPr/>
            <p:nvPr/>
          </p:nvSpPr>
          <p:spPr>
            <a:xfrm>
              <a:off x="3844019" y="2820879"/>
              <a:ext cx="1313895" cy="1216241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MA" dirty="0">
                <a:solidFill>
                  <a:srgbClr val="FF0000"/>
                </a:solidFill>
              </a:endParaRPr>
            </a:p>
          </p:txBody>
        </p:sp>
        <p:sp>
          <p:nvSpPr>
            <p:cNvPr id="10" name="قناع خطأ 3">
              <a:extLst>
                <a:ext uri="{FF2B5EF4-FFF2-40B4-BE49-F238E27FC236}">
                  <a16:creationId xmlns:a16="http://schemas.microsoft.com/office/drawing/2014/main" id="{62016213-80AB-46D2-B655-9C782DE94209}"/>
                </a:ext>
              </a:extLst>
            </p:cNvPr>
            <p:cNvSpPr/>
            <p:nvPr/>
          </p:nvSpPr>
          <p:spPr>
            <a:xfrm>
              <a:off x="3844018" y="4185820"/>
              <a:ext cx="1313895" cy="1216241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MA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قناع صورة 1">
            <a:extLst>
              <a:ext uri="{FF2B5EF4-FFF2-40B4-BE49-F238E27FC236}">
                <a16:creationId xmlns:a16="http://schemas.microsoft.com/office/drawing/2014/main" id="{6FEDEB9D-F13A-4699-AEB2-C36718C18928}"/>
              </a:ext>
            </a:extLst>
          </p:cNvPr>
          <p:cNvSpPr/>
          <p:nvPr/>
        </p:nvSpPr>
        <p:spPr>
          <a:xfrm>
            <a:off x="3896993" y="1455936"/>
            <a:ext cx="1313895" cy="121624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12" name="قناع صورة 2">
            <a:extLst>
              <a:ext uri="{FF2B5EF4-FFF2-40B4-BE49-F238E27FC236}">
                <a16:creationId xmlns:a16="http://schemas.microsoft.com/office/drawing/2014/main" id="{CCAFC896-4576-4F0C-86AC-76361F4607D5}"/>
              </a:ext>
            </a:extLst>
          </p:cNvPr>
          <p:cNvSpPr/>
          <p:nvPr/>
        </p:nvSpPr>
        <p:spPr>
          <a:xfrm>
            <a:off x="3816713" y="2879409"/>
            <a:ext cx="1313895" cy="121624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13" name="قناع صورة 3">
            <a:extLst>
              <a:ext uri="{FF2B5EF4-FFF2-40B4-BE49-F238E27FC236}">
                <a16:creationId xmlns:a16="http://schemas.microsoft.com/office/drawing/2014/main" id="{19075D36-ACB1-4F8E-A390-646460D26841}"/>
              </a:ext>
            </a:extLst>
          </p:cNvPr>
          <p:cNvSpPr/>
          <p:nvPr/>
        </p:nvSpPr>
        <p:spPr>
          <a:xfrm>
            <a:off x="3827715" y="4155211"/>
            <a:ext cx="1313895" cy="121624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25" name="سهم 1">
            <a:extLst>
              <a:ext uri="{FF2B5EF4-FFF2-40B4-BE49-F238E27FC236}">
                <a16:creationId xmlns:a16="http://schemas.microsoft.com/office/drawing/2014/main" id="{62A9530B-1D5C-40F3-9C94-F044DA454E65}"/>
              </a:ext>
            </a:extLst>
          </p:cNvPr>
          <p:cNvSpPr/>
          <p:nvPr/>
        </p:nvSpPr>
        <p:spPr>
          <a:xfrm>
            <a:off x="8565467" y="1873187"/>
            <a:ext cx="443884" cy="381740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27" name="سهم 2">
            <a:extLst>
              <a:ext uri="{FF2B5EF4-FFF2-40B4-BE49-F238E27FC236}">
                <a16:creationId xmlns:a16="http://schemas.microsoft.com/office/drawing/2014/main" id="{0CAD1F65-5055-4259-BEE0-4A7DF2BD5739}"/>
              </a:ext>
            </a:extLst>
          </p:cNvPr>
          <p:cNvSpPr/>
          <p:nvPr/>
        </p:nvSpPr>
        <p:spPr>
          <a:xfrm>
            <a:off x="8565467" y="3244783"/>
            <a:ext cx="443884" cy="381740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28" name="سهم 3">
            <a:extLst>
              <a:ext uri="{FF2B5EF4-FFF2-40B4-BE49-F238E27FC236}">
                <a16:creationId xmlns:a16="http://schemas.microsoft.com/office/drawing/2014/main" id="{8F21F43B-1E22-4DC2-B78F-FBFE55B1FEEE}"/>
              </a:ext>
            </a:extLst>
          </p:cNvPr>
          <p:cNvSpPr/>
          <p:nvPr/>
        </p:nvSpPr>
        <p:spPr>
          <a:xfrm>
            <a:off x="8565467" y="4527608"/>
            <a:ext cx="443884" cy="381740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19" name="صح 1">
            <a:extLst>
              <a:ext uri="{FF2B5EF4-FFF2-40B4-BE49-F238E27FC236}">
                <a16:creationId xmlns:a16="http://schemas.microsoft.com/office/drawing/2014/main" id="{69B0DADF-E779-45BD-BCC2-193990BA2A36}"/>
              </a:ext>
            </a:extLst>
          </p:cNvPr>
          <p:cNvSpPr/>
          <p:nvPr/>
        </p:nvSpPr>
        <p:spPr>
          <a:xfrm>
            <a:off x="3185592" y="1762217"/>
            <a:ext cx="594804" cy="603681"/>
          </a:xfrm>
          <a:prstGeom prst="smileyFace">
            <a:avLst/>
          </a:prstGeom>
          <a:solidFill>
            <a:srgbClr val="92D05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21" name="صح 2">
            <a:extLst>
              <a:ext uri="{FF2B5EF4-FFF2-40B4-BE49-F238E27FC236}">
                <a16:creationId xmlns:a16="http://schemas.microsoft.com/office/drawing/2014/main" id="{C0F47DA5-6D2A-43F9-9471-E3892BCD3117}"/>
              </a:ext>
            </a:extLst>
          </p:cNvPr>
          <p:cNvSpPr/>
          <p:nvPr/>
        </p:nvSpPr>
        <p:spPr>
          <a:xfrm>
            <a:off x="3185592" y="3040601"/>
            <a:ext cx="594804" cy="603681"/>
          </a:xfrm>
          <a:prstGeom prst="smileyFace">
            <a:avLst/>
          </a:prstGeom>
          <a:solidFill>
            <a:srgbClr val="92D05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sp>
        <p:nvSpPr>
          <p:cNvPr id="22" name="صح 3">
            <a:extLst>
              <a:ext uri="{FF2B5EF4-FFF2-40B4-BE49-F238E27FC236}">
                <a16:creationId xmlns:a16="http://schemas.microsoft.com/office/drawing/2014/main" id="{A69EE04C-3755-4B55-91EB-613DF3888EF5}"/>
              </a:ext>
            </a:extLst>
          </p:cNvPr>
          <p:cNvSpPr/>
          <p:nvPr/>
        </p:nvSpPr>
        <p:spPr>
          <a:xfrm>
            <a:off x="3182630" y="4492099"/>
            <a:ext cx="594804" cy="603681"/>
          </a:xfrm>
          <a:prstGeom prst="smileyFace">
            <a:avLst/>
          </a:prstGeom>
          <a:solidFill>
            <a:srgbClr val="92D05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MA" dirty="0"/>
          </a:p>
        </p:txBody>
      </p:sp>
      <p:cxnSp>
        <p:nvCxnSpPr>
          <p:cNvPr id="48" name="خط 1">
            <a:extLst>
              <a:ext uri="{FF2B5EF4-FFF2-40B4-BE49-F238E27FC236}">
                <a16:creationId xmlns:a16="http://schemas.microsoft.com/office/drawing/2014/main" id="{F02196A5-E1A9-4496-89B9-5B798DD3EFF1}"/>
              </a:ext>
            </a:extLst>
          </p:cNvPr>
          <p:cNvCxnSpPr>
            <a:cxnSpLocks/>
            <a:stCxn id="5" idx="1"/>
            <a:endCxn id="3" idx="3"/>
          </p:cNvCxnSpPr>
          <p:nvPr/>
        </p:nvCxnSpPr>
        <p:spPr>
          <a:xfrm flipH="1">
            <a:off x="5166801" y="2064059"/>
            <a:ext cx="1858398" cy="136494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خط 2">
            <a:extLst>
              <a:ext uri="{FF2B5EF4-FFF2-40B4-BE49-F238E27FC236}">
                <a16:creationId xmlns:a16="http://schemas.microsoft.com/office/drawing/2014/main" id="{B78E8BF2-E9E5-45C5-96C2-734C7EE639CF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flipH="1">
            <a:off x="5166801" y="3429000"/>
            <a:ext cx="1858397" cy="1364939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خط 3">
            <a:extLst>
              <a:ext uri="{FF2B5EF4-FFF2-40B4-BE49-F238E27FC236}">
                <a16:creationId xmlns:a16="http://schemas.microsoft.com/office/drawing/2014/main" id="{4BD2BEC6-C721-4CA6-915A-D1E9D7FCE5EB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116419" y="2064058"/>
            <a:ext cx="1908778" cy="2729883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رسالة خطأ">
            <a:extLst>
              <a:ext uri="{FF2B5EF4-FFF2-40B4-BE49-F238E27FC236}">
                <a16:creationId xmlns:a16="http://schemas.microsoft.com/office/drawing/2014/main" id="{77C325C6-5652-4AC1-96C7-DAFDD7697CEA}"/>
              </a:ext>
            </a:extLst>
          </p:cNvPr>
          <p:cNvSpPr/>
          <p:nvPr/>
        </p:nvSpPr>
        <p:spPr>
          <a:xfrm>
            <a:off x="4020244" y="2872754"/>
            <a:ext cx="4151511" cy="9921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>
                <a:solidFill>
                  <a:schemeClr val="tx1"/>
                </a:solidFill>
              </a:rPr>
              <a:t>حاول مجددا</a:t>
            </a:r>
            <a:endParaRPr lang="fr-MA" sz="7200" b="1" dirty="0">
              <a:solidFill>
                <a:schemeClr val="tx1"/>
              </a:solidFill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353E1C73-7418-499F-8D40-A4A8C3EA6AEC}"/>
              </a:ext>
            </a:extLst>
          </p:cNvPr>
          <p:cNvSpPr txBox="1">
            <a:spLocks/>
          </p:cNvSpPr>
          <p:nvPr/>
        </p:nvSpPr>
        <p:spPr>
          <a:xfrm>
            <a:off x="1178768" y="-10948"/>
            <a:ext cx="9144000" cy="11526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MA" sz="7200" dirty="0"/>
              <a:t>لعبة ربط ال</a:t>
            </a:r>
            <a:r>
              <a:rPr lang="ar-KW" sz="7200" dirty="0"/>
              <a:t>اسم</a:t>
            </a:r>
            <a:r>
              <a:rPr lang="ar-MA" sz="7200" dirty="0"/>
              <a:t> بال</a:t>
            </a:r>
            <a:r>
              <a:rPr lang="ar-KW" sz="7200" dirty="0"/>
              <a:t>رمز</a:t>
            </a:r>
            <a:endParaRPr lang="fr-MA" sz="7200" dirty="0"/>
          </a:p>
        </p:txBody>
      </p:sp>
    </p:spTree>
    <p:extLst>
      <p:ext uri="{BB962C8B-B14F-4D97-AF65-F5344CB8AC3E}">
        <p14:creationId xmlns:p14="http://schemas.microsoft.com/office/powerpoint/2010/main" val="18340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1" grpId="0" animBg="1"/>
      <p:bldP spid="12" grpId="0" animBg="1"/>
      <p:bldP spid="13" grpId="0" animBg="1"/>
      <p:bldP spid="25" grpId="0" animBg="1"/>
      <p:bldP spid="27" grpId="0" animBg="1"/>
      <p:bldP spid="28" grpId="0" animBg="1"/>
      <p:bldP spid="19" grpId="0" animBg="1"/>
      <p:bldP spid="21" grpId="0" animBg="1"/>
      <p:bldP spid="22" grpId="0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24</Words>
  <Application>Microsoft Office PowerPoint</Application>
  <PresentationFormat>Widescreen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</dc:creator>
  <cp:lastModifiedBy>z</cp:lastModifiedBy>
  <cp:revision>1</cp:revision>
  <dcterms:created xsi:type="dcterms:W3CDTF">2022-06-16T06:54:24Z</dcterms:created>
  <dcterms:modified xsi:type="dcterms:W3CDTF">2022-06-16T06:57:00Z</dcterms:modified>
</cp:coreProperties>
</file>